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37BB998-9826-4E7D-9A8A-7A1911858C3B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62721A-202F-4E97-96D0-DCC1BD261A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7BB998-9826-4E7D-9A8A-7A1911858C3B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62721A-202F-4E97-96D0-DCC1BD261A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7BB998-9826-4E7D-9A8A-7A1911858C3B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62721A-202F-4E97-96D0-DCC1BD261A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7BB998-9826-4E7D-9A8A-7A1911858C3B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62721A-202F-4E97-96D0-DCC1BD261A0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7BB998-9826-4E7D-9A8A-7A1911858C3B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62721A-202F-4E97-96D0-DCC1BD261A0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7BB998-9826-4E7D-9A8A-7A1911858C3B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62721A-202F-4E97-96D0-DCC1BD261A0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7BB998-9826-4E7D-9A8A-7A1911858C3B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62721A-202F-4E97-96D0-DCC1BD261A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7BB998-9826-4E7D-9A8A-7A1911858C3B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62721A-202F-4E97-96D0-DCC1BD261A0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7BB998-9826-4E7D-9A8A-7A1911858C3B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62721A-202F-4E97-96D0-DCC1BD261A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37BB998-9826-4E7D-9A8A-7A1911858C3B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62721A-202F-4E97-96D0-DCC1BD261A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37BB998-9826-4E7D-9A8A-7A1911858C3B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B62721A-202F-4E97-96D0-DCC1BD261A0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37BB998-9826-4E7D-9A8A-7A1911858C3B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B62721A-202F-4E97-96D0-DCC1BD261A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Taxi Management software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Ios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80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SRI HEMA INFOTECH PC\Downloads\crm screen shot\Screen Shot 2017-06-27 at 12.45.13 PM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3071507"/>
            <a:ext cx="8229600" cy="13452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0" dirty="0" smtClean="0">
                <a:solidFill>
                  <a:schemeClr val="tx1"/>
                </a:solidFill>
                <a:effectLst/>
                <a:latin typeface="Cambria" pitchFamily="18" charset="0"/>
              </a:rPr>
              <a:t>Once the booking has been done the customer journey details will  be received in the taxi management &amp; we will assign the driver &amp; confirm their booking also an invoice will be generated once the job has been confirmed.</a:t>
            </a:r>
            <a:endParaRPr lang="en-US" sz="1600" b="0" dirty="0"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18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SRI HEMA INFOTECH PC\Downloads\driver App Screen\Screen Shot 2017-06-27 at 12.17.42 PM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8502" y="1481138"/>
            <a:ext cx="2526995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/>
                <a:latin typeface="Cambria" pitchFamily="18" charset="0"/>
              </a:rPr>
              <a:t>Driver App Login Page</a:t>
            </a:r>
            <a:endParaRPr lang="en-US" sz="2800" dirty="0"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65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SRI HEMA INFOTECH PC\Downloads\driver App Screen\Screen Shot 2017-06-27 at 12.54.35 PM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1752600"/>
            <a:ext cx="2690210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0" dirty="0" smtClean="0">
                <a:solidFill>
                  <a:schemeClr val="tx1"/>
                </a:solidFill>
                <a:effectLst/>
                <a:latin typeface="Cambria" pitchFamily="18" charset="0"/>
              </a:rPr>
              <a:t>Once the driver has logged in then the Current location will be displayed here. He can view the new jobs once he get the notification alert.</a:t>
            </a:r>
            <a:endParaRPr lang="en-US" sz="1600" b="0" dirty="0"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85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SRI HEMA INFOTECH PC\Downloads\driver App Screen\Screen Shot 2017-06-27 at 12.21.40 PM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1801" y="1481138"/>
            <a:ext cx="2660398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0" dirty="0" smtClean="0">
                <a:solidFill>
                  <a:schemeClr val="tx1"/>
                </a:solidFill>
                <a:effectLst/>
                <a:latin typeface="Cambria" pitchFamily="18" charset="0"/>
              </a:rPr>
              <a:t>Once we enter the notification icon then the New job will be displayed which has shown below</a:t>
            </a:r>
            <a:endParaRPr lang="en-US" sz="1600" b="0" dirty="0"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09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SRI HEMA INFOTECH PC\Downloads\1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307" y="1481138"/>
            <a:ext cx="2891385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0" dirty="0" smtClean="0">
                <a:solidFill>
                  <a:schemeClr val="tx1"/>
                </a:solidFill>
                <a:effectLst/>
                <a:latin typeface="Cambria" pitchFamily="18" charset="0"/>
              </a:rPr>
              <a:t>New Job Details has shown below with two options i.e</a:t>
            </a:r>
            <a:r>
              <a:rPr lang="en-US" sz="1600" b="0" dirty="0" smtClean="0">
                <a:solidFill>
                  <a:schemeClr val="tx1"/>
                </a:solidFill>
                <a:effectLst/>
                <a:latin typeface="Cambria" pitchFamily="18" charset="0"/>
              </a:rPr>
              <a:t>. ACCEPT &amp; REJECT</a:t>
            </a:r>
            <a:endParaRPr lang="en-US" sz="1600" b="0" dirty="0"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39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SRI HEMA INFOTECH PC\Downloads\customer app screens\Screen Shot 2017-06-27 at 12.47.02 PM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289" y="1481138"/>
            <a:ext cx="2571421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0" dirty="0" smtClean="0">
                <a:solidFill>
                  <a:schemeClr val="tx1"/>
                </a:solidFill>
                <a:effectLst/>
                <a:latin typeface="Cambria" pitchFamily="18" charset="0"/>
              </a:rPr>
              <a:t>Once the job has been Accepted then the customer receives the notification text “ Driver Accepted Your Job “ Which has shown below</a:t>
            </a:r>
            <a:endParaRPr lang="en-US" sz="1600" b="0" dirty="0"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02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SRI HEMA INFOTECH PC\Downloads\customer app screens\Screen Shot 2017-06-27 at 12.47.23 PM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6112" y="1481138"/>
            <a:ext cx="2651775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0" dirty="0" smtClean="0">
                <a:solidFill>
                  <a:schemeClr val="tx1"/>
                </a:solidFill>
                <a:effectLst/>
                <a:latin typeface="Cambria" pitchFamily="18" charset="0"/>
              </a:rPr>
              <a:t>Customer can see the driver details &amp; also we have an option here to Track the driver &amp; Can contact the driver</a:t>
            </a:r>
            <a:endParaRPr lang="en-US" sz="1600" b="0" dirty="0"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80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SRI HEMA INFOTECH PC\Downloads\Screen Shot 2017-06-27 at 2.24.15 PM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8380" y="1481138"/>
            <a:ext cx="2927239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0" dirty="0" smtClean="0">
                <a:solidFill>
                  <a:schemeClr val="tx1"/>
                </a:solidFill>
                <a:effectLst/>
                <a:latin typeface="Cambria" pitchFamily="18" charset="0"/>
              </a:rPr>
              <a:t>Driver  has to enter the MOVED Option  before  he starts to reach the customer Pickup Point.</a:t>
            </a:r>
            <a:endParaRPr lang="en-US" sz="1600" b="0" dirty="0"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5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SRI HEMA INFOTECH PC\Downloads\Screen Shot 2017-06-27 at 2.25.14 PM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4788" y="1481138"/>
            <a:ext cx="2514423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0" dirty="0" smtClean="0">
                <a:effectLst/>
                <a:latin typeface="Cambria" pitchFamily="18" charset="0"/>
              </a:rPr>
              <a:t>Once the driver have reached the customer’s pickup location then the driver have to enter the REACHED Option which has shown below</a:t>
            </a:r>
            <a:endParaRPr lang="en-US" sz="1600" b="0" dirty="0"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37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SRI HEMA INFOTECH PC\Downloads\customer app screens\Screen Shot 2017-06-27 at 12.48.33 PM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025" y="1481138"/>
            <a:ext cx="2619949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0" dirty="0" smtClean="0">
                <a:solidFill>
                  <a:schemeClr val="tx1"/>
                </a:solidFill>
                <a:effectLst/>
                <a:latin typeface="Cambria" pitchFamily="18" charset="0"/>
              </a:rPr>
              <a:t>Customer will receive a notification text which displays “ Driver reached your pickup place “</a:t>
            </a:r>
            <a:endParaRPr lang="en-US" sz="1600" b="0" dirty="0"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18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SRI HEMA INFOTECH PC\Downloads\customer app screens\Screen Shot 2017-06-27 at 12.33.21 PM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1600200"/>
            <a:ext cx="2482993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0" dirty="0" smtClean="0"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Customer App Login Page has shown below in which an existing user can login  by entering their username &amp; password or can directly login into an App by connecting with Facebook or Google+.  It has also an option called “ New User “ where the customers can register &amp; login into app.</a:t>
            </a:r>
            <a:endParaRPr lang="en-US" sz="1600" b="0" dirty="0">
              <a:solidFill>
                <a:schemeClr val="tx1"/>
              </a:solidFill>
              <a:effectLst/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1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SRI HEMA INFOTECH PC\Downloads\Screen Shot 2017-06-27 at 2.25.35 PM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8279" y="1481138"/>
            <a:ext cx="2667442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0" dirty="0" smtClean="0">
                <a:effectLst/>
                <a:latin typeface="Cambria" pitchFamily="18" charset="0"/>
              </a:rPr>
              <a:t>Driver has to start the trip after entering the option PICKED which has shown below</a:t>
            </a:r>
            <a:endParaRPr lang="en-US" sz="1600" b="0" dirty="0"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51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SRI HEMA INFOTECH PC\Downloads\Screen Shot 2017-06-27 at 2.25.50 PM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0246" y="1481138"/>
            <a:ext cx="2663508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0" dirty="0" smtClean="0">
                <a:solidFill>
                  <a:schemeClr val="tx1"/>
                </a:solidFill>
                <a:effectLst/>
                <a:latin typeface="Cambria" pitchFamily="18" charset="0"/>
              </a:rPr>
              <a:t>Select Completed Once the job has been completed</a:t>
            </a:r>
            <a:endParaRPr lang="en-US" sz="1600" b="0" dirty="0"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54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SRI HEMA INFOTECH PC\Downloads\Screen Shot 2017-06-27 at 2.26.03 PM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766" y="1481138"/>
            <a:ext cx="2616468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0" dirty="0" smtClean="0">
                <a:solidFill>
                  <a:schemeClr val="tx1"/>
                </a:solidFill>
                <a:effectLst/>
                <a:latin typeface="Cambria" pitchFamily="18" charset="0"/>
              </a:rPr>
              <a:t>Once the job has completed Payment Mode will be displayed which has shown below</a:t>
            </a:r>
            <a:endParaRPr lang="en-US" sz="1600" b="0" dirty="0"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71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SRI HEMA INFOTECH PC\Downloads\Screen Shot 2017-06-27 at 2.26.20 PM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5070" y="1481138"/>
            <a:ext cx="2653859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0" dirty="0" smtClean="0">
                <a:solidFill>
                  <a:schemeClr val="tx1"/>
                </a:solidFill>
                <a:effectLst/>
                <a:latin typeface="Cambria" pitchFamily="18" charset="0"/>
              </a:rPr>
              <a:t>Select payment option either by Cash or Card &amp; Select Pay</a:t>
            </a:r>
            <a:endParaRPr lang="en-US" sz="1600" b="0" dirty="0"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83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SRI HEMA INFOTECH PC\Downloads\Screen Shot 2017-06-27 at 2.26.36 PM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8638" y="1481138"/>
            <a:ext cx="2526724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7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SRI HEMA INFOTECH PC\Downloads\driver App Screen\Screen Shot 2017-06-27 at 12.53.52 PM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4009" y="1481138"/>
            <a:ext cx="2495981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0" dirty="0" smtClean="0">
                <a:effectLst/>
                <a:latin typeface="Cambria" pitchFamily="18" charset="0"/>
              </a:rPr>
              <a:t>Finally the pop up will be displayed as “Trip has been completed successfully “</a:t>
            </a:r>
            <a:endParaRPr lang="en-US" sz="1600" b="0" dirty="0"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5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SRI HEMA INFOTECH PC\Downloads\2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8026" y="1481138"/>
            <a:ext cx="3247947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0" dirty="0" smtClean="0">
                <a:solidFill>
                  <a:schemeClr val="tx1"/>
                </a:solidFill>
                <a:effectLst/>
                <a:latin typeface="Cambria" pitchFamily="18" charset="0"/>
              </a:rPr>
              <a:t>Finally the job will be moved into COMPLETED Jobs list</a:t>
            </a:r>
            <a:endParaRPr lang="en-US" sz="1600" b="0" dirty="0"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5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SRI HEMA INFOTECH PC\Downloads\customer app screens\Screen Shot 2017-06-27 at 12.59.19 PM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9791" y="1481138"/>
            <a:ext cx="3244417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0" dirty="0" smtClean="0">
                <a:effectLst/>
                <a:latin typeface="Cambria" pitchFamily="18" charset="0"/>
              </a:rPr>
              <a:t>Customer App screen has shown below </a:t>
            </a:r>
            <a:r>
              <a:rPr lang="en-US" sz="1600" b="0" dirty="0" smtClean="0">
                <a:effectLst/>
                <a:latin typeface="Cambria" pitchFamily="18" charset="0"/>
              </a:rPr>
              <a:t>&amp; the </a:t>
            </a:r>
            <a:r>
              <a:rPr lang="en-US" sz="1600" b="0" dirty="0" smtClean="0">
                <a:effectLst/>
                <a:latin typeface="Cambria" pitchFamily="18" charset="0"/>
              </a:rPr>
              <a:t>Customer Journey Details can be previewed here</a:t>
            </a:r>
            <a:endParaRPr lang="en-US" sz="1600" b="0" dirty="0"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07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02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SRI HEMA INFOTECH PC\Downloads\customer app screens\Screen Shot 2017-06-27 at 12.35.57 PM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5122" y="1481138"/>
            <a:ext cx="2553755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0" dirty="0" smtClean="0">
                <a:latin typeface="Cambria" pitchFamily="18" charset="0"/>
              </a:rPr>
              <a:t>Here you can enter the pickup and drop off location . Once the source &amp; destination have added below you can able to see the distance &amp; travel time by default. You can select pickup date &amp; time by using a </a:t>
            </a:r>
            <a:r>
              <a:rPr lang="en-US" sz="1600" b="0" dirty="0" smtClean="0">
                <a:latin typeface="Cambria" pitchFamily="18" charset="0"/>
              </a:rPr>
              <a:t>SELECT </a:t>
            </a:r>
            <a:r>
              <a:rPr lang="en-US" sz="1600" b="0" dirty="0" smtClean="0">
                <a:latin typeface="Cambria" pitchFamily="18" charset="0"/>
              </a:rPr>
              <a:t>icon &amp; then select a car option which has shown below.</a:t>
            </a:r>
            <a:endParaRPr lang="en-US" sz="1600" b="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48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SRI HEMA INFOTECH PC\Downloads\customer app screens\Screen Shot 2017-06-27 at 12.36.10 PM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9435" y="1481138"/>
            <a:ext cx="2445130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0" dirty="0" smtClean="0">
                <a:solidFill>
                  <a:schemeClr val="tx1"/>
                </a:solidFill>
                <a:effectLst/>
                <a:latin typeface="Cambria" pitchFamily="18" charset="0"/>
              </a:rPr>
              <a:t>Menu  Option which has shown below in which you can able to edit or view your profile and can view  booking history</a:t>
            </a:r>
            <a:endParaRPr lang="en-US" sz="1600" b="0" dirty="0"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83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SRI HEMA INFOTECH PC\Downloads\customer app screens\Screen Shot 2017-06-27 at 12.36.33 PM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5215" y="1481138"/>
            <a:ext cx="2733570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0" dirty="0" smtClean="0">
                <a:effectLst/>
                <a:latin typeface="Cambria" pitchFamily="18" charset="0"/>
              </a:rPr>
              <a:t>Below image shows the list of cars with Passengers , luggage's &amp; price details. Here you can select  a car </a:t>
            </a:r>
            <a:r>
              <a:rPr lang="en-US" sz="1600" b="0" dirty="0" smtClean="0">
                <a:effectLst/>
                <a:latin typeface="Cambria" pitchFamily="18" charset="0"/>
              </a:rPr>
              <a:t>. </a:t>
            </a:r>
            <a:endParaRPr lang="en-US" sz="1600" b="0" dirty="0"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99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:\Users\SRI HEMA INFOTECH PC\Downloads\customer app screens\Screen Shot 2017-06-27 at 12.38.08 PM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2245" y="1481138"/>
            <a:ext cx="2879509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0" dirty="0" smtClean="0">
                <a:solidFill>
                  <a:schemeClr val="tx1"/>
                </a:solidFill>
                <a:effectLst/>
                <a:latin typeface="Cambria" pitchFamily="18" charset="0"/>
              </a:rPr>
              <a:t>Once the car have chosen you will be moved to the next screen which has shown below in which you c an edit your  passenger name , contact no &amp; the journey  details will be listed here and also have </a:t>
            </a:r>
            <a:r>
              <a:rPr lang="en-US" sz="1600" b="0" dirty="0" smtClean="0">
                <a:solidFill>
                  <a:schemeClr val="tx1"/>
                </a:solidFill>
                <a:effectLst/>
                <a:latin typeface="Cambria" pitchFamily="18" charset="0"/>
              </a:rPr>
              <a:t>an </a:t>
            </a:r>
            <a:r>
              <a:rPr lang="en-US" sz="1600" b="0" dirty="0" smtClean="0">
                <a:solidFill>
                  <a:schemeClr val="tx1"/>
                </a:solidFill>
                <a:effectLst/>
                <a:latin typeface="Cambria" pitchFamily="18" charset="0"/>
              </a:rPr>
              <a:t>option called “ Return Booking “.</a:t>
            </a:r>
            <a:endParaRPr lang="en-US" sz="1600" b="0" dirty="0"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51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:\Users\SRI HEMA INFOTECH PC\Downloads\customer app screens\Screen Shot 2017-06-27 at 12.38.46 PM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4347" y="1481138"/>
            <a:ext cx="3615305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0" dirty="0" smtClean="0">
                <a:solidFill>
                  <a:schemeClr val="tx1"/>
                </a:solidFill>
                <a:effectLst/>
                <a:latin typeface="Cambria" pitchFamily="18" charset="0"/>
              </a:rPr>
              <a:t>Return booking image has shown below here you can enter your return journey details &amp; the total cost displays below &amp; you  can select a payment mode i.e. card or cash &amp; finally enter a book now option.</a:t>
            </a:r>
            <a:endParaRPr lang="en-US" sz="1600" b="0" dirty="0"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28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SRI HEMA INFOTECH PC\Downloads\customer app screens\Screen Shot 2017-06-27 at 12.39.21 PM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1" y="1481138"/>
            <a:ext cx="2819400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0" dirty="0" smtClean="0">
                <a:solidFill>
                  <a:schemeClr val="tx1"/>
                </a:solidFill>
                <a:effectLst/>
                <a:latin typeface="Cambria" pitchFamily="18" charset="0"/>
              </a:rPr>
              <a:t>Once the booking has been completed the below screen will be displayed with your booking reference no. Also here you have an Booking Preview option.</a:t>
            </a:r>
            <a:endParaRPr lang="en-US" sz="1600" b="0" dirty="0"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3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SRI HEMA INFOTECH PC\Downloads\customer app screens\Screen Shot 2017-06-27 at 12.40.05 PM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3032" y="1481138"/>
            <a:ext cx="3317935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0" dirty="0" smtClean="0">
                <a:solidFill>
                  <a:schemeClr val="tx1"/>
                </a:solidFill>
                <a:effectLst/>
                <a:latin typeface="Cambria" pitchFamily="18" charset="0"/>
              </a:rPr>
              <a:t>Here you can see your journey details &amp; we have the options to edit preview &amp; cancel the booking.</a:t>
            </a:r>
            <a:endParaRPr lang="en-US" sz="1600" b="0" dirty="0"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88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429</TotalTime>
  <Words>584</Words>
  <Application>Microsoft Office PowerPoint</Application>
  <PresentationFormat>On-screen Show (4:3)</PresentationFormat>
  <Paragraphs>28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Concourse</vt:lpstr>
      <vt:lpstr>Taxi Management software</vt:lpstr>
      <vt:lpstr>Customer App Login Page has shown below in which an existing user can login  by entering their username &amp; password or can directly login into an App by connecting with Facebook or Google+.  It has also an option called “ New User “ where the customers can register &amp; login into app.</vt:lpstr>
      <vt:lpstr>Here you can enter the pickup and drop off location . Once the source &amp; destination have added below you can able to see the distance &amp; travel time by default. You can select pickup date &amp; time by using a SELECT icon &amp; then select a car option which has shown below.</vt:lpstr>
      <vt:lpstr>Menu  Option which has shown below in which you can able to edit or view your profile and can view  booking history</vt:lpstr>
      <vt:lpstr>Below image shows the list of cars with Passengers , luggage's &amp; price details. Here you can select  a car . </vt:lpstr>
      <vt:lpstr>Once the car have chosen you will be moved to the next screen which has shown below in which you c an edit your  passenger name , contact no &amp; the journey  details will be listed here and also have an option called “ Return Booking “.</vt:lpstr>
      <vt:lpstr>Return booking image has shown below here you can enter your return journey details &amp; the total cost displays below &amp; you  can select a payment mode i.e. card or cash &amp; finally enter a book now option.</vt:lpstr>
      <vt:lpstr>Once the booking has been completed the below screen will be displayed with your booking reference no. Also here you have an Booking Preview option.</vt:lpstr>
      <vt:lpstr>Here you can see your journey details &amp; we have the options to edit preview &amp; cancel the booking.</vt:lpstr>
      <vt:lpstr>Once the booking has been done the customer journey details will  be received in the taxi management &amp; we will assign the driver &amp; confirm their booking also an invoice will be generated once the job has been confirmed.</vt:lpstr>
      <vt:lpstr>Driver App Login Page</vt:lpstr>
      <vt:lpstr>Once the driver has logged in then the Current location will be displayed here. He can view the new jobs once he get the notification alert.</vt:lpstr>
      <vt:lpstr>Once we enter the notification icon then the New job will be displayed which has shown below</vt:lpstr>
      <vt:lpstr>New Job Details has shown below with two options i.e. ACCEPT &amp; REJECT</vt:lpstr>
      <vt:lpstr>Once the job has been Accepted then the customer receives the notification text “ Driver Accepted Your Job “ Which has shown below</vt:lpstr>
      <vt:lpstr>Customer can see the driver details &amp; also we have an option here to Track the driver &amp; Can contact the driver</vt:lpstr>
      <vt:lpstr>Driver  has to enter the MOVED Option  before  he starts to reach the customer Pickup Point.</vt:lpstr>
      <vt:lpstr>Once the driver have reached the customer’s pickup location then the driver have to enter the REACHED Option which has shown below</vt:lpstr>
      <vt:lpstr>Customer will receive a notification text which displays “ Driver reached your pickup place “</vt:lpstr>
      <vt:lpstr>Driver has to start the trip after entering the option PICKED which has shown below</vt:lpstr>
      <vt:lpstr>Select Completed Once the job has been completed</vt:lpstr>
      <vt:lpstr>Once the job has completed Payment Mode will be displayed which has shown below</vt:lpstr>
      <vt:lpstr>Select payment option either by Cash or Card &amp; Select Pay</vt:lpstr>
      <vt:lpstr>PowerPoint Presentation</vt:lpstr>
      <vt:lpstr>Finally the pop up will be displayed as “Trip has been completed successfully “</vt:lpstr>
      <vt:lpstr>Finally the job will be moved into COMPLETED Jobs list</vt:lpstr>
      <vt:lpstr>Customer App screen has shown below &amp; the Customer Journey Details can be previewed here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Taxi Management software</dc:title>
  <dc:creator>SRI HEMA INFOTECH PC</dc:creator>
  <cp:lastModifiedBy>SRI HEMA INFOTECH PC</cp:lastModifiedBy>
  <cp:revision>33</cp:revision>
  <dcterms:created xsi:type="dcterms:W3CDTF">2017-06-27T13:15:17Z</dcterms:created>
  <dcterms:modified xsi:type="dcterms:W3CDTF">2017-06-28T13:16:55Z</dcterms:modified>
</cp:coreProperties>
</file>