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8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370564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210855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236773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FEAAE3-707F-47E4-A21A-2B09D378107E}" type="datetimeFigureOut">
              <a:rPr lang="en-US" smtClean="0"/>
              <a:t>12/14/2016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637229-F1E0-49F9-89E5-90589423E14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637229-F1E0-49F9-89E5-90589423E14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637229-F1E0-49F9-89E5-90589423E14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637229-F1E0-49F9-89E5-90589423E14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637229-F1E0-49F9-89E5-90589423E1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637229-F1E0-49F9-89E5-90589423E14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637229-F1E0-49F9-89E5-90589423E14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637229-F1E0-49F9-89E5-90589423E14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36925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637229-F1E0-49F9-89E5-90589423E14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637229-F1E0-49F9-89E5-90589423E14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637229-F1E0-49F9-89E5-90589423E1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EAAE3-707F-47E4-A21A-2B09D378107E}"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324263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117056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FEAAE3-707F-47E4-A21A-2B09D378107E}"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222802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FEAAE3-707F-47E4-A21A-2B09D378107E}"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74467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EAAE3-707F-47E4-A21A-2B09D378107E}"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424388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421087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EAAE3-707F-47E4-A21A-2B09D378107E}"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37229-F1E0-49F9-89E5-90589423E14C}" type="slidenum">
              <a:rPr lang="en-US" smtClean="0"/>
              <a:t>‹#›</a:t>
            </a:fld>
            <a:endParaRPr lang="en-US"/>
          </a:p>
        </p:txBody>
      </p:sp>
    </p:spTree>
    <p:extLst>
      <p:ext uri="{BB962C8B-B14F-4D97-AF65-F5344CB8AC3E}">
        <p14:creationId xmlns:p14="http://schemas.microsoft.com/office/powerpoint/2010/main" val="81412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EAAE3-707F-47E4-A21A-2B09D378107E}" type="datetimeFigureOut">
              <a:rPr lang="en-US" smtClean="0"/>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37229-F1E0-49F9-89E5-90589423E14C}" type="slidenum">
              <a:rPr lang="en-US" smtClean="0"/>
              <a:t>‹#›</a:t>
            </a:fld>
            <a:endParaRPr lang="en-US"/>
          </a:p>
        </p:txBody>
      </p:sp>
    </p:spTree>
    <p:extLst>
      <p:ext uri="{BB962C8B-B14F-4D97-AF65-F5344CB8AC3E}">
        <p14:creationId xmlns:p14="http://schemas.microsoft.com/office/powerpoint/2010/main" val="2845622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FEAAE3-707F-47E4-A21A-2B09D378107E}" type="datetimeFigureOut">
              <a:rPr lang="en-US" smtClean="0"/>
              <a:t>12/14/2016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637229-F1E0-49F9-89E5-90589423E1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Taxi Management Software</a:t>
            </a:r>
            <a:endParaRPr lang="en-US" dirty="0"/>
          </a:p>
        </p:txBody>
      </p:sp>
      <p:sp>
        <p:nvSpPr>
          <p:cNvPr id="3" name="Subtitle 2"/>
          <p:cNvSpPr>
            <a:spLocks noGrp="1"/>
          </p:cNvSpPr>
          <p:nvPr>
            <p:ph type="subTitle" idx="1"/>
          </p:nvPr>
        </p:nvSpPr>
        <p:spPr/>
        <p:txBody>
          <a:bodyPr/>
          <a:lstStyle/>
          <a:p>
            <a:r>
              <a:rPr lang="en-US" dirty="0" smtClean="0"/>
              <a:t>With Complete Application Support</a:t>
            </a:r>
            <a:endParaRPr lang="en-US" dirty="0"/>
          </a:p>
        </p:txBody>
      </p:sp>
    </p:spTree>
    <p:extLst>
      <p:ext uri="{BB962C8B-B14F-4D97-AF65-F5344CB8AC3E}">
        <p14:creationId xmlns:p14="http://schemas.microsoft.com/office/powerpoint/2010/main" val="2370119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4071"/>
            <a:ext cx="89154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Dispatched Image has shown below which has two option i.e. Email and SMS option which is used to send the journey Details through SMS and EMAIL to the Customer and Driver</a:t>
            </a:r>
          </a:p>
        </p:txBody>
      </p:sp>
      <p:pic>
        <p:nvPicPr>
          <p:cNvPr id="3" name="Picture 2" descr="D:\Ruth New\Taxi Lap Images\scr-9.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826682"/>
            <a:ext cx="8382000" cy="5680717"/>
          </a:xfrm>
          <a:prstGeom prst="rect">
            <a:avLst/>
          </a:prstGeom>
          <a:noFill/>
          <a:ln>
            <a:noFill/>
          </a:ln>
        </p:spPr>
      </p:pic>
    </p:spTree>
    <p:extLst>
      <p:ext uri="{BB962C8B-B14F-4D97-AF65-F5344CB8AC3E}">
        <p14:creationId xmlns:p14="http://schemas.microsoft.com/office/powerpoint/2010/main" val="174522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After the Completion of Journey, the journey status will be updated in the COMPLETE List which has shown below.</a:t>
            </a:r>
          </a:p>
        </p:txBody>
      </p:sp>
      <p:pic>
        <p:nvPicPr>
          <p:cNvPr id="3" name="Picture 2" descr="D:\Ruth New\Taxi Lap Images\COMPL.jpg"/>
          <p:cNvPicPr/>
          <p:nvPr/>
        </p:nvPicPr>
        <p:blipFill>
          <a:blip r:embed="rId2">
            <a:extLst>
              <a:ext uri="{28A0092B-C50C-407E-A947-70E740481C1C}">
                <a14:useLocalDpi xmlns:a14="http://schemas.microsoft.com/office/drawing/2010/main" val="0"/>
              </a:ext>
            </a:extLst>
          </a:blip>
          <a:srcRect/>
          <a:stretch>
            <a:fillRect/>
          </a:stretch>
        </p:blipFill>
        <p:spPr bwMode="auto">
          <a:xfrm>
            <a:off x="500341" y="838200"/>
            <a:ext cx="8034059" cy="5867399"/>
          </a:xfrm>
          <a:prstGeom prst="rect">
            <a:avLst/>
          </a:prstGeom>
          <a:noFill/>
          <a:ln>
            <a:noFill/>
          </a:ln>
        </p:spPr>
      </p:pic>
    </p:spTree>
    <p:extLst>
      <p:ext uri="{BB962C8B-B14F-4D97-AF65-F5344CB8AC3E}">
        <p14:creationId xmlns:p14="http://schemas.microsoft.com/office/powerpoint/2010/main" val="163258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57912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A cancelled job of the customer has shown below</a:t>
            </a:r>
          </a:p>
        </p:txBody>
      </p:sp>
      <p:pic>
        <p:nvPicPr>
          <p:cNvPr id="3" name="Picture 2" descr="D:\Ruth New\Taxi Lap Images\scr11.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9242"/>
            <a:ext cx="8382000" cy="6142036"/>
          </a:xfrm>
          <a:prstGeom prst="rect">
            <a:avLst/>
          </a:prstGeom>
          <a:noFill/>
          <a:ln>
            <a:noFill/>
          </a:ln>
        </p:spPr>
      </p:pic>
    </p:spTree>
    <p:extLst>
      <p:ext uri="{BB962C8B-B14F-4D97-AF65-F5344CB8AC3E}">
        <p14:creationId xmlns:p14="http://schemas.microsoft.com/office/powerpoint/2010/main" val="3259147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87630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Once the Settlement has done, paid jobs will be moved to the SETTLEMENT List which has shown below.</a:t>
            </a:r>
          </a:p>
        </p:txBody>
      </p:sp>
      <p:pic>
        <p:nvPicPr>
          <p:cNvPr id="1027" name="Picture 3" descr="D:\Ruth New\Taxi Lap Images\scr-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839647"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9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In Account List, Customer and Driver Job Details will be listed which has shown below.</a:t>
            </a:r>
          </a:p>
        </p:txBody>
      </p:sp>
      <p:pic>
        <p:nvPicPr>
          <p:cNvPr id="3" name="Picture 2" descr="D:\Ruth New\Taxi Lap Images\scr13.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2207"/>
            <a:ext cx="8686800" cy="5669809"/>
          </a:xfrm>
          <a:prstGeom prst="rect">
            <a:avLst/>
          </a:prstGeom>
          <a:noFill/>
          <a:ln>
            <a:noFill/>
          </a:ln>
        </p:spPr>
      </p:pic>
    </p:spTree>
    <p:extLst>
      <p:ext uri="{BB962C8B-B14F-4D97-AF65-F5344CB8AC3E}">
        <p14:creationId xmlns:p14="http://schemas.microsoft.com/office/powerpoint/2010/main" val="3451034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369332"/>
          </a:xfrm>
          <a:prstGeom prst="rect">
            <a:avLst/>
          </a:prstGeom>
        </p:spPr>
        <p:txBody>
          <a:bodyPr wrap="square">
            <a:spAutoFit/>
          </a:bodyPr>
          <a:lstStyle/>
          <a:p>
            <a:pPr marL="285750" indent="-285750">
              <a:buFont typeface="Wingdings" pitchFamily="2" charset="2"/>
              <a:buChar char="Ø"/>
            </a:pPr>
            <a:r>
              <a:rPr lang="en-US" dirty="0">
                <a:solidFill>
                  <a:srgbClr val="C00000"/>
                </a:solidFill>
              </a:rPr>
              <a:t>New Customer Job Booking from the back end which has shown below</a:t>
            </a:r>
          </a:p>
        </p:txBody>
      </p:sp>
      <p:pic>
        <p:nvPicPr>
          <p:cNvPr id="3" name="Picture 2" descr="D:\Ruth New\Taxi Lap Images\scr-14.1.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198"/>
            <a:ext cx="8610600" cy="5638801"/>
          </a:xfrm>
          <a:prstGeom prst="rect">
            <a:avLst/>
          </a:prstGeom>
          <a:noFill/>
          <a:ln>
            <a:noFill/>
          </a:ln>
        </p:spPr>
      </p:pic>
    </p:spTree>
    <p:extLst>
      <p:ext uri="{BB962C8B-B14F-4D97-AF65-F5344CB8AC3E}">
        <p14:creationId xmlns:p14="http://schemas.microsoft.com/office/powerpoint/2010/main" val="2691954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6106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In Existing Clients Option, you can get the details of the existing customers by searching their mobile no which has shown below.</a:t>
            </a:r>
          </a:p>
        </p:txBody>
      </p:sp>
      <p:pic>
        <p:nvPicPr>
          <p:cNvPr id="3" name="Picture 2" descr="D:\Ruth New\Taxi Lap Images\scr 14.2.jpg"/>
          <p:cNvPicPr/>
          <p:nvPr/>
        </p:nvPicPr>
        <p:blipFill>
          <a:blip r:embed="rId2">
            <a:extLst>
              <a:ext uri="{28A0092B-C50C-407E-A947-70E740481C1C}">
                <a14:useLocalDpi xmlns:a14="http://schemas.microsoft.com/office/drawing/2010/main" val="0"/>
              </a:ext>
            </a:extLst>
          </a:blip>
          <a:srcRect/>
          <a:stretch>
            <a:fillRect/>
          </a:stretch>
        </p:blipFill>
        <p:spPr bwMode="auto">
          <a:xfrm>
            <a:off x="297735" y="907472"/>
            <a:ext cx="8777129" cy="5519371"/>
          </a:xfrm>
          <a:prstGeom prst="rect">
            <a:avLst/>
          </a:prstGeom>
          <a:noFill/>
          <a:ln>
            <a:noFill/>
          </a:ln>
        </p:spPr>
      </p:pic>
    </p:spTree>
    <p:extLst>
      <p:ext uri="{BB962C8B-B14F-4D97-AF65-F5344CB8AC3E}">
        <p14:creationId xmlns:p14="http://schemas.microsoft.com/office/powerpoint/2010/main" val="2075068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5344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Customer Details will be updated in the Customer Profile which has shown below. </a:t>
            </a:r>
          </a:p>
        </p:txBody>
      </p:sp>
      <p:pic>
        <p:nvPicPr>
          <p:cNvPr id="3" name="Picture 2" descr="D:\Ruth New\Taxi Lap Images\scr 14.jpg"/>
          <p:cNvPicPr/>
          <p:nvPr/>
        </p:nvPicPr>
        <p:blipFill>
          <a:blip r:embed="rId2">
            <a:extLst>
              <a:ext uri="{28A0092B-C50C-407E-A947-70E740481C1C}">
                <a14:useLocalDpi xmlns:a14="http://schemas.microsoft.com/office/drawing/2010/main" val="0"/>
              </a:ext>
            </a:extLst>
          </a:blip>
          <a:srcRect/>
          <a:stretch>
            <a:fillRect/>
          </a:stretch>
        </p:blipFill>
        <p:spPr bwMode="auto">
          <a:xfrm>
            <a:off x="436418" y="838200"/>
            <a:ext cx="8367727" cy="5562600"/>
          </a:xfrm>
          <a:prstGeom prst="rect">
            <a:avLst/>
          </a:prstGeom>
          <a:noFill/>
          <a:ln>
            <a:noFill/>
          </a:ln>
        </p:spPr>
      </p:pic>
    </p:spTree>
    <p:extLst>
      <p:ext uri="{BB962C8B-B14F-4D97-AF65-F5344CB8AC3E}">
        <p14:creationId xmlns:p14="http://schemas.microsoft.com/office/powerpoint/2010/main" val="2974555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Month wise Booking and Completed Job Analytics will be generated in Analytics which has shown below.</a:t>
            </a:r>
          </a:p>
        </p:txBody>
      </p:sp>
      <p:pic>
        <p:nvPicPr>
          <p:cNvPr id="3" name="Picture 2" descr="D:\Ruth New\Taxi Lap Images\scr 15.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6825186" cy="4953000"/>
          </a:xfrm>
          <a:prstGeom prst="rect">
            <a:avLst/>
          </a:prstGeom>
          <a:noFill/>
          <a:ln>
            <a:noFill/>
          </a:ln>
        </p:spPr>
      </p:pic>
    </p:spTree>
    <p:extLst>
      <p:ext uri="{BB962C8B-B14F-4D97-AF65-F5344CB8AC3E}">
        <p14:creationId xmlns:p14="http://schemas.microsoft.com/office/powerpoint/2010/main" val="134845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646331"/>
          </a:xfrm>
          <a:prstGeom prst="rect">
            <a:avLst/>
          </a:prstGeom>
        </p:spPr>
        <p:txBody>
          <a:bodyPr wrap="square">
            <a:spAutoFit/>
          </a:bodyPr>
          <a:lstStyle/>
          <a:p>
            <a:pPr marL="285750" lvl="0" indent="-285750">
              <a:buFont typeface="Wingdings" pitchFamily="2" charset="2"/>
              <a:buChar char="Ø"/>
            </a:pPr>
            <a:r>
              <a:rPr lang="en-US" dirty="0" smtClean="0">
                <a:solidFill>
                  <a:srgbClr val="C00000"/>
                </a:solidFill>
              </a:rPr>
              <a:t>Month wise Booking and Completed Job Analytics will be generated in Analytics which has shown below.</a:t>
            </a:r>
            <a:endParaRPr lang="en-US" dirty="0">
              <a:solidFill>
                <a:srgbClr val="C00000"/>
              </a:solidFill>
            </a:endParaRPr>
          </a:p>
        </p:txBody>
      </p:sp>
      <p:pic>
        <p:nvPicPr>
          <p:cNvPr id="3" name="Picture 2" descr="D:\Ruth New\Taxi Lap Images\scr16.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6369"/>
            <a:ext cx="7893368" cy="5362031"/>
          </a:xfrm>
          <a:prstGeom prst="rect">
            <a:avLst/>
          </a:prstGeom>
          <a:noFill/>
          <a:ln>
            <a:noFill/>
          </a:ln>
        </p:spPr>
      </p:pic>
    </p:spTree>
    <p:extLst>
      <p:ext uri="{BB962C8B-B14F-4D97-AF65-F5344CB8AC3E}">
        <p14:creationId xmlns:p14="http://schemas.microsoft.com/office/powerpoint/2010/main" val="287584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2400"/>
            <a:ext cx="8153400" cy="1477328"/>
          </a:xfrm>
          <a:prstGeom prst="rect">
            <a:avLst/>
          </a:prstGeom>
        </p:spPr>
        <p:txBody>
          <a:bodyPr wrap="square">
            <a:spAutoFit/>
          </a:bodyPr>
          <a:lstStyle/>
          <a:p>
            <a:pPr marL="285750" lvl="0" indent="-285750">
              <a:buFont typeface="Wingdings" pitchFamily="2" charset="2"/>
              <a:buChar char="Ø"/>
            </a:pPr>
            <a:r>
              <a:rPr lang="en-US" dirty="0" smtClean="0">
                <a:solidFill>
                  <a:srgbClr val="C00000"/>
                </a:solidFill>
              </a:rPr>
              <a:t>Select your Pickup and Drop-off Journey Details including number of Passenger details and Get a Quote.</a:t>
            </a:r>
          </a:p>
          <a:p>
            <a:pPr marL="285750" lvl="0" indent="-285750">
              <a:buFont typeface="Wingdings" pitchFamily="2" charset="2"/>
              <a:buChar char="Ø"/>
            </a:pPr>
            <a:endParaRPr lang="en-US" dirty="0">
              <a:solidFill>
                <a:srgbClr val="C00000"/>
              </a:solidFill>
            </a:endParaRPr>
          </a:p>
          <a:p>
            <a:r>
              <a:rPr lang="en-US" dirty="0"/>
              <a:t> </a:t>
            </a:r>
          </a:p>
          <a:p>
            <a:r>
              <a:rPr lang="en-US" dirty="0"/>
              <a:t> </a:t>
            </a:r>
          </a:p>
        </p:txBody>
      </p:sp>
      <p:pic>
        <p:nvPicPr>
          <p:cNvPr id="4" name="Picture 3" descr="D:\Ruth New\Taxi Lap Images\scr 1.jpg"/>
          <p:cNvPicPr/>
          <p:nvPr/>
        </p:nvPicPr>
        <p:blipFill>
          <a:blip r:embed="rId2">
            <a:extLst>
              <a:ext uri="{28A0092B-C50C-407E-A947-70E740481C1C}">
                <a14:useLocalDpi xmlns:a14="http://schemas.microsoft.com/office/drawing/2010/main" val="0"/>
              </a:ext>
            </a:extLst>
          </a:blip>
          <a:srcRect/>
          <a:stretch>
            <a:fillRect/>
          </a:stretch>
        </p:blipFill>
        <p:spPr bwMode="auto">
          <a:xfrm>
            <a:off x="422825" y="891064"/>
            <a:ext cx="8102944" cy="5778142"/>
          </a:xfrm>
          <a:prstGeom prst="rect">
            <a:avLst/>
          </a:prstGeom>
          <a:noFill/>
          <a:ln>
            <a:noFill/>
          </a:ln>
        </p:spPr>
      </p:pic>
    </p:spTree>
    <p:extLst>
      <p:ext uri="{BB962C8B-B14F-4D97-AF65-F5344CB8AC3E}">
        <p14:creationId xmlns:p14="http://schemas.microsoft.com/office/powerpoint/2010/main" val="362822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923330"/>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In payment List you have the option to modify, Preview and send mail to the customer. You can also search customer by their JOB NO and enable MAIL SEND option to send INVOICE to the Customer.</a:t>
            </a:r>
          </a:p>
        </p:txBody>
      </p:sp>
      <p:pic>
        <p:nvPicPr>
          <p:cNvPr id="3" name="Picture 2" descr="D:\Ruth New\Taxi Lap Images\scr17.jpg"/>
          <p:cNvPicPr/>
          <p:nvPr/>
        </p:nvPicPr>
        <p:blipFill>
          <a:blip r:embed="rId2">
            <a:extLst>
              <a:ext uri="{28A0092B-C50C-407E-A947-70E740481C1C}">
                <a14:useLocalDpi xmlns:a14="http://schemas.microsoft.com/office/drawing/2010/main" val="0"/>
              </a:ext>
            </a:extLst>
          </a:blip>
          <a:srcRect/>
          <a:stretch>
            <a:fillRect/>
          </a:stretch>
        </p:blipFill>
        <p:spPr bwMode="auto">
          <a:xfrm>
            <a:off x="495300" y="1274618"/>
            <a:ext cx="8153400" cy="5257800"/>
          </a:xfrm>
          <a:prstGeom prst="rect">
            <a:avLst/>
          </a:prstGeom>
          <a:noFill/>
          <a:ln>
            <a:noFill/>
          </a:ln>
        </p:spPr>
      </p:pic>
    </p:spTree>
    <p:extLst>
      <p:ext uri="{BB962C8B-B14F-4D97-AF65-F5344CB8AC3E}">
        <p14:creationId xmlns:p14="http://schemas.microsoft.com/office/powerpoint/2010/main" val="1097169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Weekly Settlement will be done and settlement details of the driver will be listed in the PAYMENT LIST which has shown below.</a:t>
            </a:r>
          </a:p>
        </p:txBody>
      </p:sp>
      <p:pic>
        <p:nvPicPr>
          <p:cNvPr id="3" name="Picture 2" descr="D:\Ruth New\Taxi Lap Images\scr18.jpg"/>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86800" cy="5591014"/>
          </a:xfrm>
          <a:prstGeom prst="rect">
            <a:avLst/>
          </a:prstGeom>
          <a:noFill/>
          <a:ln>
            <a:noFill/>
          </a:ln>
        </p:spPr>
      </p:pic>
    </p:spTree>
    <p:extLst>
      <p:ext uri="{BB962C8B-B14F-4D97-AF65-F5344CB8AC3E}">
        <p14:creationId xmlns:p14="http://schemas.microsoft.com/office/powerpoint/2010/main" val="3410718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Here, we have the TOOL Option which is used to RESET the PASSWORD which has shown below.</a:t>
            </a:r>
          </a:p>
        </p:txBody>
      </p:sp>
      <p:pic>
        <p:nvPicPr>
          <p:cNvPr id="3" name="Picture 2" descr="D:\Ruth New\Taxi Lap Images\scr19.jpg"/>
          <p:cNvPicPr/>
          <p:nvPr/>
        </p:nvPicPr>
        <p:blipFill>
          <a:blip r:embed="rId2">
            <a:extLst>
              <a:ext uri="{28A0092B-C50C-407E-A947-70E740481C1C}">
                <a14:useLocalDpi xmlns:a14="http://schemas.microsoft.com/office/drawing/2010/main" val="0"/>
              </a:ext>
            </a:extLst>
          </a:blip>
          <a:srcRect/>
          <a:stretch>
            <a:fillRect/>
          </a:stretch>
        </p:blipFill>
        <p:spPr bwMode="auto">
          <a:xfrm>
            <a:off x="637467" y="1215781"/>
            <a:ext cx="8021466" cy="4727819"/>
          </a:xfrm>
          <a:prstGeom prst="rect">
            <a:avLst/>
          </a:prstGeom>
          <a:noFill/>
          <a:ln>
            <a:noFill/>
          </a:ln>
        </p:spPr>
      </p:pic>
    </p:spTree>
    <p:extLst>
      <p:ext uri="{BB962C8B-B14F-4D97-AF65-F5344CB8AC3E}">
        <p14:creationId xmlns:p14="http://schemas.microsoft.com/office/powerpoint/2010/main" val="2270904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3820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List of Car fares and Discount price will be updated in this list</a:t>
            </a:r>
          </a:p>
        </p:txBody>
      </p:sp>
      <p:pic>
        <p:nvPicPr>
          <p:cNvPr id="3" name="Picture 2" descr="D:\Ruth New\Taxi Lap Images\scr20.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907473"/>
            <a:ext cx="8153738" cy="5486400"/>
          </a:xfrm>
          <a:prstGeom prst="rect">
            <a:avLst/>
          </a:prstGeom>
          <a:noFill/>
          <a:ln>
            <a:noFill/>
          </a:ln>
        </p:spPr>
      </p:pic>
    </p:spTree>
    <p:extLst>
      <p:ext uri="{BB962C8B-B14F-4D97-AF65-F5344CB8AC3E}">
        <p14:creationId xmlns:p14="http://schemas.microsoft.com/office/powerpoint/2010/main" val="2517322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646331"/>
          </a:xfrm>
          <a:prstGeom prst="rect">
            <a:avLst/>
          </a:prstGeom>
        </p:spPr>
        <p:txBody>
          <a:bodyPr wrap="square">
            <a:spAutoFit/>
          </a:bodyPr>
          <a:lstStyle/>
          <a:p>
            <a:pPr marL="285750" lvl="0" indent="-285750">
              <a:buFont typeface="Wingdings" pitchFamily="2" charset="2"/>
              <a:buChar char="Ø"/>
            </a:pPr>
            <a:r>
              <a:rPr lang="en-US" dirty="0"/>
              <a:t>In GEOGRAPHICAL Form you have four options i.e. Place , Area , Form , Excel –Price Upload and User Downloads.</a:t>
            </a:r>
          </a:p>
        </p:txBody>
      </p:sp>
      <p:pic>
        <p:nvPicPr>
          <p:cNvPr id="3" name="Picture 2" descr="D:\Ruth New\Taxi Lap Images\scr21.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96200" cy="5638799"/>
          </a:xfrm>
          <a:prstGeom prst="rect">
            <a:avLst/>
          </a:prstGeom>
          <a:noFill/>
          <a:ln>
            <a:noFill/>
          </a:ln>
        </p:spPr>
      </p:pic>
    </p:spTree>
    <p:extLst>
      <p:ext uri="{BB962C8B-B14F-4D97-AF65-F5344CB8AC3E}">
        <p14:creationId xmlns:p14="http://schemas.microsoft.com/office/powerpoint/2010/main" val="3748030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923330"/>
          </a:xfrm>
          <a:prstGeom prst="rect">
            <a:avLst/>
          </a:prstGeom>
        </p:spPr>
        <p:txBody>
          <a:bodyPr wrap="square">
            <a:spAutoFit/>
          </a:bodyPr>
          <a:lstStyle/>
          <a:p>
            <a:r>
              <a:rPr lang="en-US" b="1" dirty="0">
                <a:solidFill>
                  <a:srgbClr val="00B050"/>
                </a:solidFill>
              </a:rPr>
              <a:t>AREA LIST </a:t>
            </a:r>
            <a:r>
              <a:rPr lang="en-US" b="1" dirty="0" smtClean="0">
                <a:solidFill>
                  <a:srgbClr val="00B050"/>
                </a:solidFill>
              </a:rPr>
              <a:t>OPTION</a:t>
            </a:r>
          </a:p>
          <a:p>
            <a:endParaRPr lang="en-US" dirty="0">
              <a:solidFill>
                <a:srgbClr val="00B050"/>
              </a:solidFill>
            </a:endParaRPr>
          </a:p>
          <a:p>
            <a:pPr marL="285750" lvl="0" indent="-285750">
              <a:buFont typeface="Wingdings" pitchFamily="2" charset="2"/>
              <a:buChar char="Ø"/>
            </a:pPr>
            <a:r>
              <a:rPr lang="en-US" dirty="0">
                <a:solidFill>
                  <a:srgbClr val="C00000"/>
                </a:solidFill>
              </a:rPr>
              <a:t>Here you can add an area with respect to the PLACE which you have chosen</a:t>
            </a:r>
          </a:p>
        </p:txBody>
      </p:sp>
      <p:pic>
        <p:nvPicPr>
          <p:cNvPr id="3" name="Picture 2" descr="D:\Ruth New\Taxi Lap Images\scr21.jpg"/>
          <p:cNvPicPr/>
          <p:nvPr/>
        </p:nvPicPr>
        <p:blipFill>
          <a:blip r:embed="rId2">
            <a:extLst>
              <a:ext uri="{28A0092B-C50C-407E-A947-70E740481C1C}">
                <a14:useLocalDpi xmlns:a14="http://schemas.microsoft.com/office/drawing/2010/main" val="0"/>
              </a:ext>
            </a:extLst>
          </a:blip>
          <a:srcRect/>
          <a:stretch>
            <a:fillRect/>
          </a:stretch>
        </p:blipFill>
        <p:spPr bwMode="auto">
          <a:xfrm>
            <a:off x="352328" y="1177636"/>
            <a:ext cx="8439343" cy="5327260"/>
          </a:xfrm>
          <a:prstGeom prst="rect">
            <a:avLst/>
          </a:prstGeom>
          <a:noFill/>
          <a:ln>
            <a:noFill/>
          </a:ln>
        </p:spPr>
      </p:pic>
    </p:spTree>
    <p:extLst>
      <p:ext uri="{BB962C8B-B14F-4D97-AF65-F5344CB8AC3E}">
        <p14:creationId xmlns:p14="http://schemas.microsoft.com/office/powerpoint/2010/main" val="1607450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1200329"/>
          </a:xfrm>
          <a:prstGeom prst="rect">
            <a:avLst/>
          </a:prstGeom>
        </p:spPr>
        <p:txBody>
          <a:bodyPr wrap="square">
            <a:spAutoFit/>
          </a:bodyPr>
          <a:lstStyle/>
          <a:p>
            <a:r>
              <a:rPr lang="en-US" b="1" dirty="0">
                <a:solidFill>
                  <a:srgbClr val="00B050"/>
                </a:solidFill>
              </a:rPr>
              <a:t>FORM OPTION</a:t>
            </a:r>
            <a:endParaRPr lang="en-US" dirty="0">
              <a:solidFill>
                <a:srgbClr val="00B050"/>
              </a:solidFill>
            </a:endParaRPr>
          </a:p>
          <a:p>
            <a:r>
              <a:rPr lang="en-US" b="1" dirty="0"/>
              <a:t> </a:t>
            </a:r>
            <a:endParaRPr lang="en-US" dirty="0"/>
          </a:p>
          <a:p>
            <a:pPr marL="285750" lvl="0" indent="-285750">
              <a:buFont typeface="Wingdings" pitchFamily="2" charset="2"/>
              <a:buChar char="Ø"/>
            </a:pPr>
            <a:r>
              <a:rPr lang="en-US" dirty="0">
                <a:solidFill>
                  <a:srgbClr val="C00000"/>
                </a:solidFill>
              </a:rPr>
              <a:t>Here you have the option to create a place from SOURCE to DESTINATION and also can have SEARCH Option which is used to update the price has shown below.</a:t>
            </a:r>
          </a:p>
        </p:txBody>
      </p:sp>
      <p:pic>
        <p:nvPicPr>
          <p:cNvPr id="3" name="Picture 2" descr="D:\Ruth New\Taxi Lap Images\scr22.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181601"/>
          </a:xfrm>
          <a:prstGeom prst="rect">
            <a:avLst/>
          </a:prstGeom>
          <a:noFill/>
          <a:ln>
            <a:noFill/>
          </a:ln>
        </p:spPr>
      </p:pic>
    </p:spTree>
    <p:extLst>
      <p:ext uri="{BB962C8B-B14F-4D97-AF65-F5344CB8AC3E}">
        <p14:creationId xmlns:p14="http://schemas.microsoft.com/office/powerpoint/2010/main" val="2137385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923330"/>
          </a:xfrm>
          <a:prstGeom prst="rect">
            <a:avLst/>
          </a:prstGeom>
        </p:spPr>
        <p:txBody>
          <a:bodyPr wrap="square">
            <a:spAutoFit/>
          </a:bodyPr>
          <a:lstStyle/>
          <a:p>
            <a:r>
              <a:rPr lang="en-US" b="1" dirty="0">
                <a:solidFill>
                  <a:srgbClr val="00B050"/>
                </a:solidFill>
              </a:rPr>
              <a:t>EXCEL PRICE UPLOAD OPTION</a:t>
            </a:r>
            <a:endParaRPr lang="en-US" dirty="0">
              <a:solidFill>
                <a:srgbClr val="00B050"/>
              </a:solidFill>
            </a:endParaRPr>
          </a:p>
          <a:p>
            <a:r>
              <a:rPr lang="en-US" b="1" dirty="0"/>
              <a:t> </a:t>
            </a:r>
            <a:endParaRPr lang="en-US" dirty="0"/>
          </a:p>
          <a:p>
            <a:pPr marL="285750" lvl="0" indent="-285750">
              <a:buFont typeface="Wingdings" pitchFamily="2" charset="2"/>
              <a:buChar char="Ø"/>
            </a:pPr>
            <a:r>
              <a:rPr lang="en-US" dirty="0">
                <a:solidFill>
                  <a:srgbClr val="C00000"/>
                </a:solidFill>
              </a:rPr>
              <a:t>This option is used to upload the MAXIMUM Prices and Area list in the EXCEL Format.</a:t>
            </a:r>
          </a:p>
        </p:txBody>
      </p:sp>
      <p:pic>
        <p:nvPicPr>
          <p:cNvPr id="3" name="Picture 2" descr="D:\Ruth New\Taxi Lap Images\scr23.jpg"/>
          <p:cNvPicPr/>
          <p:nvPr/>
        </p:nvPicPr>
        <p:blipFill>
          <a:blip r:embed="rId2">
            <a:extLst>
              <a:ext uri="{28A0092B-C50C-407E-A947-70E740481C1C}">
                <a14:useLocalDpi xmlns:a14="http://schemas.microsoft.com/office/drawing/2010/main" val="0"/>
              </a:ext>
            </a:extLst>
          </a:blip>
          <a:srcRect/>
          <a:stretch>
            <a:fillRect/>
          </a:stretch>
        </p:blipFill>
        <p:spPr bwMode="auto">
          <a:xfrm>
            <a:off x="404076" y="1075730"/>
            <a:ext cx="8663724" cy="5522045"/>
          </a:xfrm>
          <a:prstGeom prst="rect">
            <a:avLst/>
          </a:prstGeom>
          <a:noFill/>
          <a:ln>
            <a:noFill/>
          </a:ln>
        </p:spPr>
      </p:pic>
    </p:spTree>
    <p:extLst>
      <p:ext uri="{BB962C8B-B14F-4D97-AF65-F5344CB8AC3E}">
        <p14:creationId xmlns:p14="http://schemas.microsoft.com/office/powerpoint/2010/main" val="748215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4164"/>
            <a:ext cx="8991600" cy="1200329"/>
          </a:xfrm>
          <a:prstGeom prst="rect">
            <a:avLst/>
          </a:prstGeom>
        </p:spPr>
        <p:txBody>
          <a:bodyPr wrap="square">
            <a:spAutoFit/>
          </a:bodyPr>
          <a:lstStyle/>
          <a:p>
            <a:r>
              <a:rPr lang="en-US" b="1" dirty="0">
                <a:solidFill>
                  <a:srgbClr val="00B050"/>
                </a:solidFill>
              </a:rPr>
              <a:t>DRIVER LIST</a:t>
            </a:r>
            <a:endParaRPr lang="en-US" dirty="0">
              <a:solidFill>
                <a:srgbClr val="00B050"/>
              </a:solidFill>
            </a:endParaRPr>
          </a:p>
          <a:p>
            <a:r>
              <a:rPr lang="en-US" dirty="0"/>
              <a:t> </a:t>
            </a:r>
          </a:p>
          <a:p>
            <a:pPr marL="285750" lvl="0" indent="-285750">
              <a:buFont typeface="Wingdings" pitchFamily="2" charset="2"/>
              <a:buChar char="Ø"/>
            </a:pPr>
            <a:r>
              <a:rPr lang="en-US" dirty="0">
                <a:solidFill>
                  <a:srgbClr val="C00000"/>
                </a:solidFill>
              </a:rPr>
              <a:t>Here List of Drivers with their complete details including their photo , license no , vehicle type , vehicle License no etc. which will be shown in the VIEW Option</a:t>
            </a:r>
          </a:p>
        </p:txBody>
      </p:sp>
      <p:pic>
        <p:nvPicPr>
          <p:cNvPr id="3" name="Picture 2" descr="D:\Ruth New\Taxi Lap Images\scr24.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5334000"/>
          </a:xfrm>
          <a:prstGeom prst="rect">
            <a:avLst/>
          </a:prstGeom>
          <a:noFill/>
          <a:ln>
            <a:noFill/>
          </a:ln>
        </p:spPr>
      </p:pic>
    </p:spTree>
    <p:extLst>
      <p:ext uri="{BB962C8B-B14F-4D97-AF65-F5344CB8AC3E}">
        <p14:creationId xmlns:p14="http://schemas.microsoft.com/office/powerpoint/2010/main" val="1519639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rmAutofit/>
          </a:bodyPr>
          <a:lstStyle/>
          <a:p>
            <a:pPr algn="ctr"/>
            <a:r>
              <a:rPr lang="en-US" sz="5400" dirty="0" smtClean="0">
                <a:solidFill>
                  <a:schemeClr val="tx1"/>
                </a:solidFill>
              </a:rPr>
              <a:t>THANK YOU</a:t>
            </a:r>
            <a:endParaRPr lang="en-US" sz="5400" dirty="0">
              <a:solidFill>
                <a:schemeClr val="tx1"/>
              </a:solidFill>
            </a:endParaRPr>
          </a:p>
        </p:txBody>
      </p:sp>
    </p:spTree>
    <p:extLst>
      <p:ext uri="{BB962C8B-B14F-4D97-AF65-F5344CB8AC3E}">
        <p14:creationId xmlns:p14="http://schemas.microsoft.com/office/powerpoint/2010/main" val="204403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66294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Select a Comfortable vehicle for your journey</a:t>
            </a:r>
          </a:p>
        </p:txBody>
      </p:sp>
      <p:pic>
        <p:nvPicPr>
          <p:cNvPr id="3" name="Picture 2" descr="D:\Ruth New\Taxi Lap Images\scr2.jpg"/>
          <p:cNvPicPr/>
          <p:nvPr/>
        </p:nvPicPr>
        <p:blipFill>
          <a:blip r:embed="rId2">
            <a:extLst>
              <a:ext uri="{28A0092B-C50C-407E-A947-70E740481C1C}">
                <a14:useLocalDpi xmlns:a14="http://schemas.microsoft.com/office/drawing/2010/main" val="0"/>
              </a:ext>
            </a:extLst>
          </a:blip>
          <a:srcRect/>
          <a:stretch>
            <a:fillRect/>
          </a:stretch>
        </p:blipFill>
        <p:spPr bwMode="auto">
          <a:xfrm>
            <a:off x="533401" y="762000"/>
            <a:ext cx="7842196" cy="5886873"/>
          </a:xfrm>
          <a:prstGeom prst="rect">
            <a:avLst/>
          </a:prstGeom>
          <a:noFill/>
          <a:ln>
            <a:noFill/>
          </a:ln>
        </p:spPr>
      </p:pic>
    </p:spTree>
    <p:extLst>
      <p:ext uri="{BB962C8B-B14F-4D97-AF65-F5344CB8AC3E}">
        <p14:creationId xmlns:p14="http://schemas.microsoft.com/office/powerpoint/2010/main" val="1592144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1200329"/>
          </a:xfrm>
          <a:prstGeom prst="rect">
            <a:avLst/>
          </a:prstGeom>
        </p:spPr>
        <p:txBody>
          <a:bodyPr wrap="square">
            <a:spAutoFit/>
          </a:bodyPr>
          <a:lstStyle/>
          <a:p>
            <a:pPr marL="285750" lvl="0" indent="-285750">
              <a:buFont typeface="Wingdings" pitchFamily="2" charset="2"/>
              <a:buChar char="Ø"/>
            </a:pPr>
            <a:r>
              <a:rPr lang="en-US" dirty="0" smtClean="0">
                <a:solidFill>
                  <a:srgbClr val="C00000"/>
                </a:solidFill>
              </a:rPr>
              <a:t>Once </a:t>
            </a:r>
            <a:r>
              <a:rPr lang="en-US" dirty="0">
                <a:solidFill>
                  <a:srgbClr val="C00000"/>
                </a:solidFill>
              </a:rPr>
              <a:t>the vehicle has chosen, you need to enter the journey details which have shown below</a:t>
            </a:r>
            <a:r>
              <a:rPr lang="en-US" dirty="0" smtClean="0">
                <a:solidFill>
                  <a:srgbClr val="C00000"/>
                </a:solidFill>
              </a:rPr>
              <a:t>.</a:t>
            </a:r>
          </a:p>
          <a:p>
            <a:pPr lvl="0"/>
            <a:endParaRPr lang="en-US" dirty="0">
              <a:solidFill>
                <a:srgbClr val="C00000"/>
              </a:solidFill>
            </a:endParaRPr>
          </a:p>
          <a:p>
            <a:pPr marL="285750" lvl="0" indent="-285750">
              <a:buFont typeface="Wingdings" pitchFamily="2" charset="2"/>
              <a:buChar char="Ø"/>
            </a:pPr>
            <a:r>
              <a:rPr lang="en-US" dirty="0" smtClean="0">
                <a:solidFill>
                  <a:srgbClr val="C00000"/>
                </a:solidFill>
              </a:rPr>
              <a:t>Here </a:t>
            </a:r>
            <a:r>
              <a:rPr lang="en-US" dirty="0">
                <a:solidFill>
                  <a:srgbClr val="C00000"/>
                </a:solidFill>
              </a:rPr>
              <a:t>you have the option for RETURN journey and book the return trip details if required.</a:t>
            </a:r>
          </a:p>
        </p:txBody>
      </p:sp>
      <p:pic>
        <p:nvPicPr>
          <p:cNvPr id="3" name="Picture 2" descr="D:\Ruth New\Taxi Lap Images\scr 3.jpg"/>
          <p:cNvPicPr/>
          <p:nvPr/>
        </p:nvPicPr>
        <p:blipFill>
          <a:blip r:embed="rId2">
            <a:extLst>
              <a:ext uri="{28A0092B-C50C-407E-A947-70E740481C1C}">
                <a14:useLocalDpi xmlns:a14="http://schemas.microsoft.com/office/drawing/2010/main" val="0"/>
              </a:ext>
            </a:extLst>
          </a:blip>
          <a:srcRect/>
          <a:stretch>
            <a:fillRect/>
          </a:stretch>
        </p:blipFill>
        <p:spPr bwMode="auto">
          <a:xfrm>
            <a:off x="533399" y="1378222"/>
            <a:ext cx="8013535" cy="5347272"/>
          </a:xfrm>
          <a:prstGeom prst="rect">
            <a:avLst/>
          </a:prstGeom>
          <a:noFill/>
          <a:ln>
            <a:noFill/>
          </a:ln>
        </p:spPr>
      </p:pic>
    </p:spTree>
    <p:extLst>
      <p:ext uri="{BB962C8B-B14F-4D97-AF65-F5344CB8AC3E}">
        <p14:creationId xmlns:p14="http://schemas.microsoft.com/office/powerpoint/2010/main" val="29404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763000" cy="1200329"/>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After the completion of journey details you need to accept the TERMS and CONDITIONS and enter the PREVIEW Option to conform your booking details.</a:t>
            </a:r>
          </a:p>
          <a:p>
            <a:endParaRPr lang="en-US" dirty="0">
              <a:solidFill>
                <a:srgbClr val="C00000"/>
              </a:solidFill>
            </a:endParaRPr>
          </a:p>
          <a:p>
            <a:pPr marL="285750" lvl="0" indent="-285750">
              <a:buFont typeface="Wingdings" pitchFamily="2" charset="2"/>
              <a:buChar char="Ø"/>
            </a:pPr>
            <a:r>
              <a:rPr lang="en-US" dirty="0">
                <a:solidFill>
                  <a:srgbClr val="C00000"/>
                </a:solidFill>
              </a:rPr>
              <a:t>Journey Details has shown below and click CONFIRM </a:t>
            </a:r>
          </a:p>
        </p:txBody>
      </p:sp>
      <p:pic>
        <p:nvPicPr>
          <p:cNvPr id="3" name="Picture 2" descr="D:\Ruth New\Taxi Lap Images\scr4.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6528"/>
            <a:ext cx="8077200" cy="5471173"/>
          </a:xfrm>
          <a:prstGeom prst="rect">
            <a:avLst/>
          </a:prstGeom>
          <a:noFill/>
          <a:ln>
            <a:noFill/>
          </a:ln>
        </p:spPr>
      </p:pic>
    </p:spTree>
    <p:extLst>
      <p:ext uri="{BB962C8B-B14F-4D97-AF65-F5344CB8AC3E}">
        <p14:creationId xmlns:p14="http://schemas.microsoft.com/office/powerpoint/2010/main" val="3365811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6502"/>
            <a:ext cx="9067800" cy="1477328"/>
          </a:xfrm>
          <a:prstGeom prst="rect">
            <a:avLst/>
          </a:prstGeom>
        </p:spPr>
        <p:txBody>
          <a:bodyPr wrap="square">
            <a:spAutoFit/>
          </a:bodyPr>
          <a:lstStyle/>
          <a:p>
            <a:r>
              <a:rPr lang="en-US" b="1" dirty="0">
                <a:solidFill>
                  <a:srgbClr val="00B050"/>
                </a:solidFill>
              </a:rPr>
              <a:t>Admin</a:t>
            </a:r>
            <a:r>
              <a:rPr lang="en-US" b="1" dirty="0" smtClean="0">
                <a:solidFill>
                  <a:srgbClr val="00B050"/>
                </a:solidFill>
              </a:rPr>
              <a:t>:</a:t>
            </a:r>
          </a:p>
          <a:p>
            <a:endParaRPr lang="en-US" dirty="0">
              <a:solidFill>
                <a:srgbClr val="00B050"/>
              </a:solidFill>
            </a:endParaRPr>
          </a:p>
          <a:p>
            <a:r>
              <a:rPr lang="en-US" dirty="0">
                <a:solidFill>
                  <a:srgbClr val="C00000"/>
                </a:solidFill>
              </a:rPr>
              <a:t>The following image is an admin profile which shows all the details about the taxi management software which includes Job List, Customer Details, and analytics, Payment history, Tools, Car Fare, Geographical, Driver Details and Article (Front-end).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74"/>
            <a:ext cx="8153400" cy="5310858"/>
          </a:xfrm>
          <a:prstGeom prst="rect">
            <a:avLst/>
          </a:prstGeom>
        </p:spPr>
      </p:pic>
    </p:spTree>
    <p:extLst>
      <p:ext uri="{BB962C8B-B14F-4D97-AF65-F5344CB8AC3E}">
        <p14:creationId xmlns:p14="http://schemas.microsoft.com/office/powerpoint/2010/main" val="376367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646331"/>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Customer Journey status will be in PENDING list once the booking has been completed. </a:t>
            </a:r>
          </a:p>
        </p:txBody>
      </p:sp>
      <p:pic>
        <p:nvPicPr>
          <p:cNvPr id="3" name="Picture 2" descr="D:\Ruth New\Taxi Lap Images\scr6.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57922"/>
            <a:ext cx="8382000" cy="5319078"/>
          </a:xfrm>
          <a:prstGeom prst="rect">
            <a:avLst/>
          </a:prstGeom>
          <a:noFill/>
          <a:ln>
            <a:noFill/>
          </a:ln>
        </p:spPr>
      </p:pic>
    </p:spTree>
    <p:extLst>
      <p:ext uri="{BB962C8B-B14F-4D97-AF65-F5344CB8AC3E}">
        <p14:creationId xmlns:p14="http://schemas.microsoft.com/office/powerpoint/2010/main" val="3981145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5562600" cy="369332"/>
          </a:xfrm>
          <a:prstGeom prst="rect">
            <a:avLst/>
          </a:prstGeom>
        </p:spPr>
        <p:txBody>
          <a:bodyPr wrap="square">
            <a:spAutoFit/>
          </a:bodyPr>
          <a:lstStyle/>
          <a:p>
            <a:pPr marL="285750" lvl="0" indent="-285750">
              <a:buFont typeface="Wingdings" pitchFamily="2" charset="2"/>
              <a:buChar char="Ø"/>
            </a:pPr>
            <a:r>
              <a:rPr lang="en-US" dirty="0">
                <a:solidFill>
                  <a:srgbClr val="C00000"/>
                </a:solidFill>
              </a:rPr>
              <a:t>Customer Journey status will be updated here</a:t>
            </a:r>
          </a:p>
        </p:txBody>
      </p:sp>
      <p:pic>
        <p:nvPicPr>
          <p:cNvPr id="3" name="Picture 2" descr="D:\Ruth New\Taxi Lap Images\SCR 7.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523143" cy="5486400"/>
          </a:xfrm>
          <a:prstGeom prst="rect">
            <a:avLst/>
          </a:prstGeom>
          <a:noFill/>
          <a:ln>
            <a:noFill/>
          </a:ln>
        </p:spPr>
      </p:pic>
    </p:spTree>
    <p:extLst>
      <p:ext uri="{BB962C8B-B14F-4D97-AF65-F5344CB8AC3E}">
        <p14:creationId xmlns:p14="http://schemas.microsoft.com/office/powerpoint/2010/main" val="911835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923330"/>
          </a:xfrm>
          <a:prstGeom prst="rect">
            <a:avLst/>
          </a:prstGeom>
        </p:spPr>
        <p:txBody>
          <a:bodyPr wrap="square">
            <a:spAutoFit/>
          </a:bodyPr>
          <a:lstStyle/>
          <a:p>
            <a:pPr lvl="0"/>
            <a:endParaRPr lang="en-US" dirty="0" smtClean="0"/>
          </a:p>
          <a:p>
            <a:pPr marL="285750" lvl="0" indent="-285750">
              <a:buFont typeface="Wingdings" pitchFamily="2" charset="2"/>
              <a:buChar char="Ø"/>
            </a:pPr>
            <a:r>
              <a:rPr lang="en-US" dirty="0" smtClean="0">
                <a:solidFill>
                  <a:srgbClr val="C00000"/>
                </a:solidFill>
              </a:rPr>
              <a:t>Once </a:t>
            </a:r>
            <a:r>
              <a:rPr lang="en-US" dirty="0">
                <a:solidFill>
                  <a:srgbClr val="C00000"/>
                </a:solidFill>
              </a:rPr>
              <a:t>the customer job is CONFIRMED , you can enable the option IN to generate the INVOICE</a:t>
            </a:r>
          </a:p>
        </p:txBody>
      </p:sp>
      <p:pic>
        <p:nvPicPr>
          <p:cNvPr id="3" name="Picture 2" descr="D:\Ruth New\Taxi Lap Images\scr8.jpg"/>
          <p:cNvPicPr/>
          <p:nvPr/>
        </p:nvPicPr>
        <p:blipFill>
          <a:blip r:embed="rId2">
            <a:extLst>
              <a:ext uri="{28A0092B-C50C-407E-A947-70E740481C1C}">
                <a14:useLocalDpi xmlns:a14="http://schemas.microsoft.com/office/drawing/2010/main" val="0"/>
              </a:ext>
            </a:extLst>
          </a:blip>
          <a:srcRect/>
          <a:stretch>
            <a:fillRect/>
          </a:stretch>
        </p:blipFill>
        <p:spPr bwMode="auto">
          <a:xfrm>
            <a:off x="533401" y="923330"/>
            <a:ext cx="8019576" cy="5908803"/>
          </a:xfrm>
          <a:prstGeom prst="rect">
            <a:avLst/>
          </a:prstGeom>
          <a:noFill/>
          <a:ln>
            <a:noFill/>
          </a:ln>
        </p:spPr>
      </p:pic>
    </p:spTree>
    <p:extLst>
      <p:ext uri="{BB962C8B-B14F-4D97-AF65-F5344CB8AC3E}">
        <p14:creationId xmlns:p14="http://schemas.microsoft.com/office/powerpoint/2010/main" val="194468678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TotalTime>
  <Words>513</Words>
  <Application>Microsoft Office PowerPoint</Application>
  <PresentationFormat>On-screen Show (4:3)</PresentationFormat>
  <Paragraphs>48</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Concourse</vt:lpstr>
      <vt:lpstr>Taxi Management Software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Taxi Management Software</dc:title>
  <dc:creator>Sri Hema Infotech</dc:creator>
  <cp:lastModifiedBy>Sri Hema Infotech</cp:lastModifiedBy>
  <cp:revision>34</cp:revision>
  <dcterms:created xsi:type="dcterms:W3CDTF">2016-12-09T11:48:43Z</dcterms:created>
  <dcterms:modified xsi:type="dcterms:W3CDTF">2016-12-14T12:31:39Z</dcterms:modified>
</cp:coreProperties>
</file>